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86432" autoAdjust="0"/>
  </p:normalViewPr>
  <p:slideViewPr>
    <p:cSldViewPr>
      <p:cViewPr varScale="1">
        <p:scale>
          <a:sx n="74" d="100"/>
          <a:sy n="74" d="100"/>
        </p:scale>
        <p:origin x="691" y="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4063A-519B-4AE2-BD58-39D26EE9AA2A}" type="datetimeFigureOut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F5A1D-989B-4008-A89E-AAD77FF784D2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1DEE680-8457-43B9-B0A8-908E8E8D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143000"/>
            <a:ext cx="109728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/>
              <a:t>Svartsjuka är inte romantiskt</a:t>
            </a:r>
          </a:p>
        </p:txBody>
      </p:sp>
      <p:pic>
        <p:nvPicPr>
          <p:cNvPr id="3" name="Bildobjekt 2" descr="En bild som visar text: Våld kan se ut på många olika sätt. Läs mer på svartsjukaärinteromantiskt.se">
            <a:extLst>
              <a:ext uri="{FF2B5EF4-FFF2-40B4-BE49-F238E27FC236}">
                <a16:creationId xmlns:a16="http://schemas.microsoft.com/office/drawing/2014/main" id="{FCF58512-9E97-4FE0-BEB6-F74D14F55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05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</Words>
  <Application>Microsoft Office PowerPoint</Application>
  <PresentationFormat>Bredbild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Svartsjuka är inte romantiskt</vt:lpstr>
    </vt:vector>
  </TitlesOfParts>
  <Company>Göteborgs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Josefin Brosché Hagsgård</dc:creator>
  <cp:lastModifiedBy>Edgren Ida</cp:lastModifiedBy>
  <cp:revision>46</cp:revision>
  <dcterms:created xsi:type="dcterms:W3CDTF">2017-02-03T08:06:00Z</dcterms:created>
  <dcterms:modified xsi:type="dcterms:W3CDTF">2022-11-25T12:05:51Z</dcterms:modified>
  <cp:contentStatus/>
</cp:coreProperties>
</file>